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4" d="100"/>
          <a:sy n="14" d="100"/>
        </p:scale>
        <p:origin x="234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206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35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245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432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284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98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920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338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957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367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765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12DD-BC48-45C8-B9FC-DDEDB5B1D937}" type="datetimeFigureOut">
              <a:rPr lang="th-TH" smtClean="0"/>
              <a:t>27/11/68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030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"/>
            <a:ext cx="28802962" cy="4319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6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221</TotalTime>
  <Words>0</Words>
  <Application>Microsoft Office PowerPoint</Application>
  <PresentationFormat>กำหนดเอง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research srru</dc:creator>
  <cp:lastModifiedBy>AMD</cp:lastModifiedBy>
  <cp:revision>7</cp:revision>
  <dcterms:created xsi:type="dcterms:W3CDTF">2023-12-15T06:09:18Z</dcterms:created>
  <dcterms:modified xsi:type="dcterms:W3CDTF">2025-11-27T08:53:09Z</dcterms:modified>
</cp:coreProperties>
</file>